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20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90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88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8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96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11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98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7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33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23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82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8C3EB-FE1B-496B-A343-0EF93E7AFF57}" type="datetimeFigureOut">
              <a:rPr lang="ru-RU" smtClean="0"/>
              <a:t>28.12.2024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56C5C-D7DF-4D54-993E-C40273C6A6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35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eeppt.ru/MyShablony/Zimn_sk_sla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823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062664" cy="64087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Дорогие </a:t>
            </a:r>
            <a:r>
              <a:rPr lang="ru-RU" b="1" dirty="0">
                <a:solidFill>
                  <a:srgbClr val="002060"/>
                </a:solidFill>
                <a:latin typeface="Monotype Corsiva" panose="03010101010201010101" pitchFamily="66" charset="0"/>
              </a:rPr>
              <a:t>ребята! 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Приглашаем Вас принять участие в работе спортивных, спортивно-развлекательных, досуговых, познавательных и игровых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площадок: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03.01.2025 – 10.00-13.00 «</a:t>
            </a:r>
            <a:r>
              <a:rPr lang="ru-RU" sz="3600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Декупажка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»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13.00 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– 16.00 «Новогодние эстафеты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»;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06.01.2025 –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10.00-13.00 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«Рождественское приключение»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13.00 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– 16.00 «Турнир по настольному теннису»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08.01.2025 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– 10.00-13.00 «Сказочные моменты»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13.00 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– 16.00 «Новогодний мяч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».</a:t>
            </a: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3600" dirty="0">
                <a:solidFill>
                  <a:srgbClr val="002060"/>
                </a:solidFill>
                <a:latin typeface="Monotype Corsiva" panose="03010101010201010101" pitchFamily="66" charset="0"/>
              </a:rPr>
              <a:t>Ждем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ВАС с 10.00 до </a:t>
            </a:r>
            <a:r>
              <a:rPr lang="ru-RU" sz="36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16.00</a:t>
            </a:r>
            <a:r>
              <a:rPr lang="ru-RU" sz="4000" dirty="0">
                <a:solidFill>
                  <a:srgbClr val="002060"/>
                </a:solidFill>
                <a:latin typeface="Monotype Corsiva" panose="03010101010201010101" pitchFamily="66" charset="0"/>
              </a:rPr>
              <a:t/>
            </a:r>
            <a:br>
              <a:rPr lang="ru-RU" sz="4000" dirty="0">
                <a:solidFill>
                  <a:srgbClr val="002060"/>
                </a:solidFill>
                <a:latin typeface="Monotype Corsiva" panose="03010101010201010101" pitchFamily="66" charset="0"/>
              </a:rPr>
            </a:br>
            <a:r>
              <a:rPr lang="ru-RU" sz="8800" dirty="0" smtClean="0">
                <a:solidFill>
                  <a:srgbClr val="002060"/>
                </a:solidFill>
              </a:rPr>
              <a:t/>
            </a:r>
            <a:br>
              <a:rPr lang="ru-RU" sz="8800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Monotype Corsiva</vt:lpstr>
      <vt:lpstr>Тема Office</vt:lpstr>
      <vt:lpstr> Дорогие ребята!  Приглашаем Вас принять участие в работе спортивных, спортивно-развлекательных, досуговых, познавательных и игровых площадок: 03.01.2025 – 10.00-13.00 «Декупажка»  13.00 – 16.00 «Новогодние эстафеты»; 06.01.2025 –  10.00-13.00 «Рождественское приключение»  13.00 – 16.00 «Турнир по настольному теннису» 08.01.2025 – 10.00-13.00 «Сказочные моменты» 13.00 – 16.00 «Новогодний мяч». Ждем ВАС с 10.00 до 16.00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ИГРА «Новогодний подарок»</dc:title>
  <dc:creator>Пользователь Windows</dc:creator>
  <cp:lastModifiedBy>user</cp:lastModifiedBy>
  <cp:revision>23</cp:revision>
  <dcterms:created xsi:type="dcterms:W3CDTF">2018-01-19T20:29:58Z</dcterms:created>
  <dcterms:modified xsi:type="dcterms:W3CDTF">2024-12-28T06:04:55Z</dcterms:modified>
</cp:coreProperties>
</file>