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C3EB-FE1B-496B-A343-0EF93E7AFF57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6C5C-D7DF-4D54-993E-C40273C6A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20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C3EB-FE1B-496B-A343-0EF93E7AFF57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6C5C-D7DF-4D54-993E-C40273C6A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90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C3EB-FE1B-496B-A343-0EF93E7AFF57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6C5C-D7DF-4D54-993E-C40273C6A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88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C3EB-FE1B-496B-A343-0EF93E7AFF57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6C5C-D7DF-4D54-993E-C40273C6A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8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C3EB-FE1B-496B-A343-0EF93E7AFF57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6C5C-D7DF-4D54-993E-C40273C6A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96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C3EB-FE1B-496B-A343-0EF93E7AFF57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6C5C-D7DF-4D54-993E-C40273C6A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11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C3EB-FE1B-496B-A343-0EF93E7AFF57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6C5C-D7DF-4D54-993E-C40273C6A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98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C3EB-FE1B-496B-A343-0EF93E7AFF57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6C5C-D7DF-4D54-993E-C40273C6A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7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C3EB-FE1B-496B-A343-0EF93E7AFF57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6C5C-D7DF-4D54-993E-C40273C6A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33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C3EB-FE1B-496B-A343-0EF93E7AFF57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6C5C-D7DF-4D54-993E-C40273C6A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23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C3EB-FE1B-496B-A343-0EF93E7AFF57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6C5C-D7DF-4D54-993E-C40273C6A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820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8C3EB-FE1B-496B-A343-0EF93E7AFF57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56C5C-D7DF-4D54-993E-C40273C6A6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35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reeppt.ru/MyShablony/Zimn_sk_sla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823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062664" cy="640871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Дорогие </a:t>
            </a:r>
            <a:r>
              <a:rPr lang="ru-RU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ребята! </a:t>
            </a:r>
            <a: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  <a:t/>
            </a:r>
            <a:b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  <a:t>Приглашаем Вас принять участие в работе спортивных, спортивно-развлекательных, досуговых, познавательных и игровых </a:t>
            </a:r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площадок:</a:t>
            </a:r>
            <a: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  <a:t/>
            </a:r>
            <a:b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  <a:t>03.01.2025 – 10.00-13.00 «</a:t>
            </a:r>
            <a:r>
              <a:rPr lang="ru-RU" sz="3600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Декупажка</a:t>
            </a:r>
            <a: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  <a:t>» </a:t>
            </a:r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13.00 </a:t>
            </a:r>
            <a: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  <a:t>– 16.00 «Новогодние эстафеты</a:t>
            </a:r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»;</a:t>
            </a:r>
            <a: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  <a:t/>
            </a:r>
            <a:b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  <a:t>06.01.2025 – </a:t>
            </a:r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10.00-13.00 </a:t>
            </a:r>
            <a: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  <a:t>«Рождественское приключение» </a:t>
            </a:r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13.00 </a:t>
            </a:r>
            <a: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  <a:t>– 16.00 «Турнир по настольному теннису» </a:t>
            </a:r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08.01.2025 </a:t>
            </a:r>
            <a: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  <a:t>– 10.00-13.00 «Сказочные моменты» </a:t>
            </a:r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13.00 </a:t>
            </a:r>
            <a: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  <a:t>– 16.00 «Новогодний мяч</a:t>
            </a:r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».</a:t>
            </a:r>
            <a: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  <a:t/>
            </a:r>
            <a:b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ru-RU" sz="3600" dirty="0">
                <a:solidFill>
                  <a:srgbClr val="002060"/>
                </a:solidFill>
                <a:latin typeface="Monotype Corsiva" panose="03010101010201010101" pitchFamily="66" charset="0"/>
              </a:rPr>
              <a:t>Ждем </a:t>
            </a:r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ВАС с 10.00 до </a:t>
            </a:r>
            <a:r>
              <a:rPr lang="ru-RU" sz="3600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16.00</a:t>
            </a:r>
            <a:r>
              <a:rPr lang="ru-RU" sz="4000" dirty="0">
                <a:solidFill>
                  <a:srgbClr val="002060"/>
                </a:solidFill>
                <a:latin typeface="Monotype Corsiva" panose="03010101010201010101" pitchFamily="66" charset="0"/>
              </a:rPr>
              <a:t/>
            </a:r>
            <a:br>
              <a:rPr lang="ru-RU" sz="4000" dirty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ru-RU" sz="8800" dirty="0" smtClean="0">
                <a:solidFill>
                  <a:srgbClr val="002060"/>
                </a:solidFill>
              </a:rPr>
              <a:t/>
            </a:r>
            <a:br>
              <a:rPr lang="ru-RU" sz="8800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6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Monotype Corsiva</vt:lpstr>
      <vt:lpstr>Тема Office</vt:lpstr>
      <vt:lpstr> Дорогие ребята!  Приглашаем Вас принять участие в работе спортивных, спортивно-развлекательных, досуговых, познавательных и игровых площадок: 03.01.2025 – 10.00-13.00 «Декупажка»  13.00 – 16.00 «Новогодние эстафеты»; 06.01.2025 –  10.00-13.00 «Рождественское приключение»  13.00 – 16.00 «Турнир по настольному теннису» 08.01.2025 – 10.00-13.00 «Сказочные моменты» 13.00 – 16.00 «Новогодний мяч». Ждем ВАС с 10.00 до 16.00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ИГРА «Новогодний подарок»</dc:title>
  <dc:creator>Пользователь Windows</dc:creator>
  <cp:lastModifiedBy>user</cp:lastModifiedBy>
  <cp:revision>23</cp:revision>
  <dcterms:created xsi:type="dcterms:W3CDTF">2018-01-19T20:29:58Z</dcterms:created>
  <dcterms:modified xsi:type="dcterms:W3CDTF">2024-12-28T06:04:55Z</dcterms:modified>
</cp:coreProperties>
</file>